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размещения нестационарных торговых объектов на территории Краснофлотского сельского поселения Советского района Республики Крым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2819400"/>
            <a:ext cx="1371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2743200"/>
            <a:ext cx="1295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981200"/>
            <a:ext cx="838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24800" y="5943600"/>
            <a:ext cx="914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86200" y="1143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676400" y="1981200"/>
            <a:ext cx="3048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182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с.Лебединка-1 НТО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Тип НТО-киоск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562100" y="3924300"/>
            <a:ext cx="38100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4191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с.Варваровка-3 НТО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Тип НТО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-1-павильон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-2-киоска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248401" y="2895600"/>
            <a:ext cx="685799" cy="3810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27432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с.Крснофлотское-4 НТО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Тип НТО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-4-павильона                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7239000" y="5791200"/>
            <a:ext cx="6096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77000" y="5486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с.Марково-1 НТО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Тип НТО-павильон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Размещение нестационарных торговых объектов в с.Краснофлотское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Краснофлотского сельского поселения Советского района Республики Крым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914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с.Краснофлотское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3622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пер. 1-й Советский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38600" y="2209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91000" y="2590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67200" y="2895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00600" y="4495800"/>
            <a:ext cx="76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53000" y="4495800"/>
            <a:ext cx="76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1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38800" y="9144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с.Краснофлотское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48200" y="2057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91200" y="5181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6000" y="5334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43600" y="525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0" idx="5"/>
          </p:cNvCxnSpPr>
          <p:nvPr/>
        </p:nvCxnSpPr>
        <p:spPr>
          <a:xfrm rot="16200000" flipH="1">
            <a:off x="6454682" y="5235482"/>
            <a:ext cx="479518" cy="93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1" idx="1"/>
          </p:cNvCxnSpPr>
          <p:nvPr/>
        </p:nvCxnSpPr>
        <p:spPr>
          <a:xfrm flipV="1">
            <a:off x="6096000" y="4849743"/>
            <a:ext cx="685800" cy="408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724400" y="5334000"/>
            <a:ext cx="1066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24200" y="57150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Заключен договор аренды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ул.Юбилейная,1е (возле магазина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Кайнаш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Конкурс.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ул.Юбилейная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715000"/>
            <a:ext cx="1468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Заключен договор аренды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ул.Юбилейная , 1в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876800" y="1752600"/>
            <a:ext cx="838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38800" y="1524001"/>
            <a:ext cx="167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Заключен договор аренды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ул.Юбилейная (возле здания администрации)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V="1">
            <a:off x="4609306" y="1867694"/>
            <a:ext cx="153194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8200" y="1600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10 м до ИЖС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V="1">
            <a:off x="4305300" y="2019300"/>
            <a:ext cx="6096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4229100" y="2095500"/>
            <a:ext cx="609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989817">
            <a:off x="4631700" y="2358337"/>
            <a:ext cx="783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10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4147110">
            <a:off x="3886200" y="21336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 15м</a:t>
            </a:r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5257800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Дорога на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Марково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10 м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H="1">
            <a:off x="6172200" y="54864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9144001" cy="617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Размещение нестационарных торговых объектов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с.Марково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Краснофлотского сельского поселения Советского района Республики Крым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122716">
            <a:off x="4843046" y="3048000"/>
            <a:ext cx="338554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Ул.Феодосийская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49367">
            <a:off x="3995007" y="4482301"/>
            <a:ext cx="338554" cy="7097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ул.Новая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05565">
            <a:off x="3002584" y="4265469"/>
            <a:ext cx="338554" cy="99129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ул.Кировская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89940">
            <a:off x="4864216" y="2034594"/>
            <a:ext cx="118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ул.Заречная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1" y="1066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с.Марково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1400" y="2286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2286004" y="2133604"/>
            <a:ext cx="1295397" cy="22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71600" y="1828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 конкурса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ул.Новая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008048">
            <a:off x="3412620" y="2512891"/>
            <a:ext cx="249047" cy="450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743200" y="26670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1" idx="2"/>
          </p:cNvCxnSpPr>
          <p:nvPr/>
        </p:nvCxnSpPr>
        <p:spPr>
          <a:xfrm rot="16200000" flipH="1">
            <a:off x="3344156" y="3191756"/>
            <a:ext cx="545036" cy="81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09800" y="2590801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ФАП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35052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Сельский клуб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 rot="21051644">
            <a:off x="3571910" y="2014868"/>
            <a:ext cx="99440" cy="111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stCxn id="54" idx="3"/>
          </p:cNvCxnSpPr>
          <p:nvPr/>
        </p:nvCxnSpPr>
        <p:spPr>
          <a:xfrm flipV="1">
            <a:off x="3670719" y="1295400"/>
            <a:ext cx="63081" cy="76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1055637">
            <a:off x="3710381" y="103256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Остановочный павильон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1192175">
            <a:off x="2722716" y="1638449"/>
            <a:ext cx="1972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Автодорога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Советский-Марково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1127242">
            <a:off x="3049332" y="2025100"/>
            <a:ext cx="301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1234257">
            <a:off x="3724606" y="1796169"/>
            <a:ext cx="2532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34 м от остановочного павильона до дороги ул.Новая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rot="20998558">
            <a:off x="3431747" y="2249700"/>
            <a:ext cx="463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V="1">
            <a:off x="3429000" y="2667000"/>
            <a:ext cx="230826" cy="2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54" idx="2"/>
            <a:endCxn id="12" idx="0"/>
          </p:cNvCxnSpPr>
          <p:nvPr/>
        </p:nvCxnSpPr>
        <p:spPr>
          <a:xfrm rot="16200000" flipH="1">
            <a:off x="3563896" y="2192295"/>
            <a:ext cx="160297" cy="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6600" y="1905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3390900" y="2400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24200" y="2286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21 м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>
            <a:endCxn id="36" idx="2"/>
          </p:cNvCxnSpPr>
          <p:nvPr/>
        </p:nvCxnSpPr>
        <p:spPr>
          <a:xfrm rot="16200000" flipV="1">
            <a:off x="3403372" y="2184172"/>
            <a:ext cx="165556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48000" y="1981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2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>
            <a:stCxn id="98" idx="2"/>
          </p:cNvCxnSpPr>
          <p:nvPr/>
        </p:nvCxnSpPr>
        <p:spPr>
          <a:xfrm rot="5400000" flipH="1" flipV="1">
            <a:off x="3771670" y="2348970"/>
            <a:ext cx="25100" cy="203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21248943">
            <a:off x="3723549" y="2482759"/>
            <a:ext cx="61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 2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>
            <a:stCxn id="12" idx="7"/>
          </p:cNvCxnSpPr>
          <p:nvPr/>
        </p:nvCxnSpPr>
        <p:spPr>
          <a:xfrm rot="5400000" flipH="1" flipV="1">
            <a:off x="3825782" y="2171700"/>
            <a:ext cx="22318" cy="250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20889327">
            <a:off x="4022568" y="2113375"/>
            <a:ext cx="712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Дорога 10м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733800" y="205740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Размещение нестационарных торговых объектов в с.Варваровка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Краснофлотского сельского поселения Советского района Республики Крым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308842">
            <a:off x="3962400" y="3962401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ул.Ленина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53824">
            <a:off x="1065378" y="5715000"/>
            <a:ext cx="338554" cy="78643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Ул.Широкая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054" y="5226199"/>
            <a:ext cx="1136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ул.Виноградная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53200" y="35052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2800" y="3810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9800" y="5715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7" idx="1"/>
          </p:cNvCxnSpPr>
          <p:nvPr/>
        </p:nvCxnSpPr>
        <p:spPr>
          <a:xfrm rot="5400000" flipH="1" flipV="1">
            <a:off x="6616243" y="3034847"/>
            <a:ext cx="712117" cy="380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62800" y="2438400"/>
            <a:ext cx="137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–киоск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 конкурса, возле домовладения по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ул.Ленина, 44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657600" y="3505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10000" y="27432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№7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–павильон без конкурса, возле домовладения по ул.Ленина 2В</a:t>
            </a:r>
            <a:endParaRPr lang="ru-RU" sz="1000" dirty="0"/>
          </a:p>
        </p:txBody>
      </p:sp>
      <p:cxnSp>
        <p:nvCxnSpPr>
          <p:cNvPr id="28" name="Прямая соединительная линия 27"/>
          <p:cNvCxnSpPr>
            <a:endCxn id="29" idx="1"/>
          </p:cNvCxnSpPr>
          <p:nvPr/>
        </p:nvCxnSpPr>
        <p:spPr>
          <a:xfrm>
            <a:off x="2514600" y="5715000"/>
            <a:ext cx="1066800" cy="43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581400" y="5715000"/>
            <a:ext cx="167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№8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-киоск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 конкурса, возле домовладения по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ул.Виноградная 5/2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1066800"/>
            <a:ext cx="127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с.Варваровка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477000" y="3733800"/>
            <a:ext cx="6858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477000" y="3886200"/>
            <a:ext cx="762000" cy="76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009939">
            <a:off x="7315200" y="373380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3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966733">
            <a:off x="7239000" y="3505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  4 м</a:t>
            </a:r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>
            <a:endCxn id="40" idx="2"/>
          </p:cNvCxnSpPr>
          <p:nvPr/>
        </p:nvCxnSpPr>
        <p:spPr>
          <a:xfrm rot="5400000" flipH="1" flipV="1">
            <a:off x="3231922" y="3689122"/>
            <a:ext cx="2417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057400" y="5638800"/>
            <a:ext cx="685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057400" y="55626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47800" y="54864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  3м</a:t>
            </a:r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5600" y="54864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4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3352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 10 м от ИЖС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63246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72200" y="31242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 10 м от ИЖС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>
            <a:off x="1943100" y="5905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676400" y="59436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 10 м от ИЖС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9143999" cy="624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нестационарных торговых объектов в с.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Лебединка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Краснофлотского сельского поселения Советского района Республики Крым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590801"/>
            <a:ext cx="829073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ул.Полевая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1978" y="3581400"/>
            <a:ext cx="338554" cy="8697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ул.Раздольная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219200"/>
            <a:ext cx="122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Лебединка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flipH="1">
            <a:off x="5029196" y="4800600"/>
            <a:ext cx="228601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38800" y="3657600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НТО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№9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тип -киоск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 конкурса,  возле домовладения по ул.Раздольная,2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5257800" y="44196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648200" y="4953000"/>
            <a:ext cx="609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53340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 2 м</a:t>
            </a:r>
            <a:endParaRPr lang="ru-RU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257800" y="5029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5638800" y="50292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 10 м от ИЖС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2895600" y="5638800"/>
            <a:ext cx="441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260721">
            <a:off x="4502553" y="582326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Автодорога Советский -Заветное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306</Words>
  <PresentationFormat>Экран (4:3)</PresentationFormat>
  <Paragraphs>92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Размещение нестационарных торговых объектов в с. Лебединка Краснофлотского сельского поселения Советского района Республики Крым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75</cp:revision>
  <dcterms:created xsi:type="dcterms:W3CDTF">2021-04-19T06:27:45Z</dcterms:created>
  <dcterms:modified xsi:type="dcterms:W3CDTF">2025-03-27T06:46:28Z</dcterms:modified>
</cp:coreProperties>
</file>